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3" r:id="rId5"/>
  </p:sldIdLst>
  <p:sldSz cx="9144000" cy="5143500" type="screen16x9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5" autoAdjust="0"/>
    <p:restoredTop sz="76101" autoAdjust="0"/>
  </p:normalViewPr>
  <p:slideViewPr>
    <p:cSldViewPr>
      <p:cViewPr varScale="1">
        <p:scale>
          <a:sx n="67" d="100"/>
          <a:sy n="67" d="100"/>
        </p:scale>
        <p:origin x="121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ijn Weijermars" userId="e364d0b9-009e-4116-b78a-a86aed516e71" providerId="ADAL" clId="{CC7423A0-06FD-4F1E-8720-0D840B169C00}"/>
    <pc:docChg chg="delSld">
      <pc:chgData name="Stijn Weijermars" userId="e364d0b9-009e-4116-b78a-a86aed516e71" providerId="ADAL" clId="{CC7423A0-06FD-4F1E-8720-0D840B169C00}" dt="2020-02-21T07:38:13.557" v="0" actId="47"/>
      <pc:docMkLst>
        <pc:docMk/>
      </pc:docMkLst>
      <pc:sldChg chg="del">
        <pc:chgData name="Stijn Weijermars" userId="e364d0b9-009e-4116-b78a-a86aed516e71" providerId="ADAL" clId="{CC7423A0-06FD-4F1E-8720-0D840B169C00}" dt="2020-02-21T07:38:13.557" v="0" actId="47"/>
        <pc:sldMkLst>
          <pc:docMk/>
          <pc:sldMk cId="4240300181" sldId="256"/>
        </pc:sldMkLst>
      </pc:sldChg>
      <pc:sldChg chg="del">
        <pc:chgData name="Stijn Weijermars" userId="e364d0b9-009e-4116-b78a-a86aed516e71" providerId="ADAL" clId="{CC7423A0-06FD-4F1E-8720-0D840B169C00}" dt="2020-02-21T07:38:13.557" v="0" actId="47"/>
        <pc:sldMkLst>
          <pc:docMk/>
          <pc:sldMk cId="1900244631" sldId="258"/>
        </pc:sldMkLst>
      </pc:sldChg>
      <pc:sldChg chg="del">
        <pc:chgData name="Stijn Weijermars" userId="e364d0b9-009e-4116-b78a-a86aed516e71" providerId="ADAL" clId="{CC7423A0-06FD-4F1E-8720-0D840B169C00}" dt="2020-02-21T07:38:13.557" v="0" actId="47"/>
        <pc:sldMkLst>
          <pc:docMk/>
          <pc:sldMk cId="2832527614" sldId="259"/>
        </pc:sldMkLst>
      </pc:sldChg>
      <pc:sldChg chg="del">
        <pc:chgData name="Stijn Weijermars" userId="e364d0b9-009e-4116-b78a-a86aed516e71" providerId="ADAL" clId="{CC7423A0-06FD-4F1E-8720-0D840B169C00}" dt="2020-02-21T07:38:13.557" v="0" actId="47"/>
        <pc:sldMkLst>
          <pc:docMk/>
          <pc:sldMk cId="3401604664" sldId="260"/>
        </pc:sldMkLst>
      </pc:sldChg>
      <pc:sldChg chg="del">
        <pc:chgData name="Stijn Weijermars" userId="e364d0b9-009e-4116-b78a-a86aed516e71" providerId="ADAL" clId="{CC7423A0-06FD-4F1E-8720-0D840B169C00}" dt="2020-02-21T07:38:13.557" v="0" actId="47"/>
        <pc:sldMkLst>
          <pc:docMk/>
          <pc:sldMk cId="2099972628" sldId="262"/>
        </pc:sldMkLst>
      </pc:sldChg>
      <pc:sldChg chg="del">
        <pc:chgData name="Stijn Weijermars" userId="e364d0b9-009e-4116-b78a-a86aed516e71" providerId="ADAL" clId="{CC7423A0-06FD-4F1E-8720-0D840B169C00}" dt="2020-02-21T07:38:13.557" v="0" actId="47"/>
        <pc:sldMkLst>
          <pc:docMk/>
          <pc:sldMk cId="145373429" sldId="263"/>
        </pc:sldMkLst>
      </pc:sldChg>
      <pc:sldChg chg="del">
        <pc:chgData name="Stijn Weijermars" userId="e364d0b9-009e-4116-b78a-a86aed516e71" providerId="ADAL" clId="{CC7423A0-06FD-4F1E-8720-0D840B169C00}" dt="2020-02-21T07:38:13.557" v="0" actId="47"/>
        <pc:sldMkLst>
          <pc:docMk/>
          <pc:sldMk cId="1358881916" sldId="264"/>
        </pc:sldMkLst>
      </pc:sldChg>
      <pc:sldChg chg="del">
        <pc:chgData name="Stijn Weijermars" userId="e364d0b9-009e-4116-b78a-a86aed516e71" providerId="ADAL" clId="{CC7423A0-06FD-4F1E-8720-0D840B169C00}" dt="2020-02-21T07:38:13.557" v="0" actId="47"/>
        <pc:sldMkLst>
          <pc:docMk/>
          <pc:sldMk cId="661326676" sldId="265"/>
        </pc:sldMkLst>
      </pc:sldChg>
      <pc:sldChg chg="del">
        <pc:chgData name="Stijn Weijermars" userId="e364d0b9-009e-4116-b78a-a86aed516e71" providerId="ADAL" clId="{CC7423A0-06FD-4F1E-8720-0D840B169C00}" dt="2020-02-21T07:38:13.557" v="0" actId="47"/>
        <pc:sldMkLst>
          <pc:docMk/>
          <pc:sldMk cId="3111655299" sldId="266"/>
        </pc:sldMkLst>
      </pc:sldChg>
      <pc:sldChg chg="del">
        <pc:chgData name="Stijn Weijermars" userId="e364d0b9-009e-4116-b78a-a86aed516e71" providerId="ADAL" clId="{CC7423A0-06FD-4F1E-8720-0D840B169C00}" dt="2020-02-21T07:38:13.557" v="0" actId="47"/>
        <pc:sldMkLst>
          <pc:docMk/>
          <pc:sldMk cId="1267776426" sldId="267"/>
        </pc:sldMkLst>
      </pc:sldChg>
      <pc:sldChg chg="del">
        <pc:chgData name="Stijn Weijermars" userId="e364d0b9-009e-4116-b78a-a86aed516e71" providerId="ADAL" clId="{CC7423A0-06FD-4F1E-8720-0D840B169C00}" dt="2020-02-21T07:38:13.557" v="0" actId="47"/>
        <pc:sldMkLst>
          <pc:docMk/>
          <pc:sldMk cId="515093290" sldId="268"/>
        </pc:sldMkLst>
      </pc:sldChg>
      <pc:sldChg chg="del">
        <pc:chgData name="Stijn Weijermars" userId="e364d0b9-009e-4116-b78a-a86aed516e71" providerId="ADAL" clId="{CC7423A0-06FD-4F1E-8720-0D840B169C00}" dt="2020-02-21T07:38:13.557" v="0" actId="47"/>
        <pc:sldMkLst>
          <pc:docMk/>
          <pc:sldMk cId="1810441982" sldId="269"/>
        </pc:sldMkLst>
      </pc:sldChg>
      <pc:sldChg chg="del">
        <pc:chgData name="Stijn Weijermars" userId="e364d0b9-009e-4116-b78a-a86aed516e71" providerId="ADAL" clId="{CC7423A0-06FD-4F1E-8720-0D840B169C00}" dt="2020-02-21T07:38:13.557" v="0" actId="47"/>
        <pc:sldMkLst>
          <pc:docMk/>
          <pc:sldMk cId="3451685519" sldId="271"/>
        </pc:sldMkLst>
      </pc:sldChg>
      <pc:sldChg chg="del">
        <pc:chgData name="Stijn Weijermars" userId="e364d0b9-009e-4116-b78a-a86aed516e71" providerId="ADAL" clId="{CC7423A0-06FD-4F1E-8720-0D840B169C00}" dt="2020-02-21T07:38:13.557" v="0" actId="47"/>
        <pc:sldMkLst>
          <pc:docMk/>
          <pc:sldMk cId="1477501709" sldId="275"/>
        </pc:sldMkLst>
      </pc:sldChg>
      <pc:sldChg chg="del">
        <pc:chgData name="Stijn Weijermars" userId="e364d0b9-009e-4116-b78a-a86aed516e71" providerId="ADAL" clId="{CC7423A0-06FD-4F1E-8720-0D840B169C00}" dt="2020-02-21T07:38:13.557" v="0" actId="47"/>
        <pc:sldMkLst>
          <pc:docMk/>
          <pc:sldMk cId="890586299" sldId="450"/>
        </pc:sldMkLst>
      </pc:sldChg>
      <pc:sldChg chg="del">
        <pc:chgData name="Stijn Weijermars" userId="e364d0b9-009e-4116-b78a-a86aed516e71" providerId="ADAL" clId="{CC7423A0-06FD-4F1E-8720-0D840B169C00}" dt="2020-02-21T07:38:13.557" v="0" actId="47"/>
        <pc:sldMkLst>
          <pc:docMk/>
          <pc:sldMk cId="3927228363" sldId="453"/>
        </pc:sldMkLst>
      </pc:sldChg>
      <pc:sldChg chg="del">
        <pc:chgData name="Stijn Weijermars" userId="e364d0b9-009e-4116-b78a-a86aed516e71" providerId="ADAL" clId="{CC7423A0-06FD-4F1E-8720-0D840B169C00}" dt="2020-02-21T07:38:13.557" v="0" actId="47"/>
        <pc:sldMkLst>
          <pc:docMk/>
          <pc:sldMk cId="209958696" sldId="454"/>
        </pc:sldMkLst>
      </pc:sldChg>
      <pc:sldChg chg="del">
        <pc:chgData name="Stijn Weijermars" userId="e364d0b9-009e-4116-b78a-a86aed516e71" providerId="ADAL" clId="{CC7423A0-06FD-4F1E-8720-0D840B169C00}" dt="2020-02-21T07:38:13.557" v="0" actId="47"/>
        <pc:sldMkLst>
          <pc:docMk/>
          <pc:sldMk cId="408326026" sldId="488"/>
        </pc:sldMkLst>
      </pc:sldChg>
      <pc:sldChg chg="del">
        <pc:chgData name="Stijn Weijermars" userId="e364d0b9-009e-4116-b78a-a86aed516e71" providerId="ADAL" clId="{CC7423A0-06FD-4F1E-8720-0D840B169C00}" dt="2020-02-21T07:38:13.557" v="0" actId="47"/>
        <pc:sldMkLst>
          <pc:docMk/>
          <pc:sldMk cId="1923271915" sldId="489"/>
        </pc:sldMkLst>
      </pc:sldChg>
      <pc:sldChg chg="del">
        <pc:chgData name="Stijn Weijermars" userId="e364d0b9-009e-4116-b78a-a86aed516e71" providerId="ADAL" clId="{CC7423A0-06FD-4F1E-8720-0D840B169C00}" dt="2020-02-21T07:38:13.557" v="0" actId="47"/>
        <pc:sldMkLst>
          <pc:docMk/>
          <pc:sldMk cId="3313803265" sldId="490"/>
        </pc:sldMkLst>
      </pc:sldChg>
      <pc:sldChg chg="del">
        <pc:chgData name="Stijn Weijermars" userId="e364d0b9-009e-4116-b78a-a86aed516e71" providerId="ADAL" clId="{CC7423A0-06FD-4F1E-8720-0D840B169C00}" dt="2020-02-21T07:38:13.557" v="0" actId="47"/>
        <pc:sldMkLst>
          <pc:docMk/>
          <pc:sldMk cId="2592807079" sldId="49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6C2F-71A4-2246-906C-51425635EA95}" type="datetimeFigureOut">
              <a:rPr lang="nl-NL" smtClean="0"/>
              <a:t>21-2-2020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894D4-A8BA-FA47-B1ED-6FE1629D7F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4779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>
            <a:normAutofit/>
          </a:bodyPr>
          <a:lstStyle>
            <a:lvl1pPr>
              <a:defRPr sz="21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249492"/>
            <a:ext cx="6645424" cy="486054"/>
          </a:xfrm>
        </p:spPr>
        <p:txBody>
          <a:bodyPr>
            <a:noAutofit/>
          </a:bodyPr>
          <a:lstStyle>
            <a:lvl1pPr algn="r">
              <a:defRPr sz="21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897565"/>
            <a:ext cx="6635080" cy="3697058"/>
          </a:xfrm>
        </p:spPr>
        <p:txBody>
          <a:bodyPr>
            <a:normAutofit/>
          </a:bodyPr>
          <a:lstStyle>
            <a:lvl1pPr>
              <a:defRPr sz="21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500">
                <a:latin typeface="Arial" pitchFamily="34" charset="0"/>
                <a:cs typeface="Arial" pitchFamily="34" charset="0"/>
              </a:defRPr>
            </a:lvl3pPr>
            <a:lvl4pPr>
              <a:defRPr sz="1350">
                <a:latin typeface="Arial" pitchFamily="34" charset="0"/>
                <a:cs typeface="Arial" pitchFamily="34" charset="0"/>
              </a:defRPr>
            </a:lvl4pPr>
            <a:lvl5pPr>
              <a:defRPr sz="135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>
            <a:normAutofit/>
          </a:bodyPr>
          <a:lstStyle>
            <a:lvl1pPr algn="l">
              <a:defRPr sz="27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500">
                <a:latin typeface="Arial" pitchFamily="34" charset="0"/>
                <a:cs typeface="Arial" pitchFamily="34" charset="0"/>
              </a:defRPr>
            </a:lvl3pPr>
            <a:lvl4pPr>
              <a:defRPr sz="1350">
                <a:latin typeface="Arial" pitchFamily="34" charset="0"/>
                <a:cs typeface="Arial" pitchFamily="34" charset="0"/>
              </a:defRPr>
            </a:lvl4pPr>
            <a:lvl5pPr>
              <a:defRPr sz="1350">
                <a:latin typeface="Arial" pitchFamily="34" charset="0"/>
                <a:cs typeface="Arial" pitchFamily="34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500">
                <a:latin typeface="Arial" pitchFamily="34" charset="0"/>
                <a:cs typeface="Arial" pitchFamily="34" charset="0"/>
              </a:defRPr>
            </a:lvl3pPr>
            <a:lvl4pPr>
              <a:defRPr sz="1350">
                <a:latin typeface="Arial" pitchFamily="34" charset="0"/>
                <a:cs typeface="Arial" pitchFamily="34" charset="0"/>
              </a:defRPr>
            </a:lvl4pPr>
            <a:lvl5pPr>
              <a:defRPr sz="1350">
                <a:latin typeface="Arial" pitchFamily="34" charset="0"/>
                <a:cs typeface="Arial" pitchFamily="34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1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21-2-2020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" y="516"/>
            <a:ext cx="9142172" cy="514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</p:sldLayoutIdLst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themasites.pbl.nl/energietransitie/" TargetMode="External"/><Relationship Id="rId13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hyperlink" Target="https://www.rivm.nl/onderwerpen/energietransitie" TargetMode="External"/><Relationship Id="rId12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dgnederland.nl/" TargetMode="External"/><Relationship Id="rId11" Type="http://schemas.openxmlformats.org/officeDocument/2006/relationships/image" Target="../media/image8.png"/><Relationship Id="rId5" Type="http://schemas.openxmlformats.org/officeDocument/2006/relationships/image" Target="../media/image5.jpeg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Afbeelding 26">
            <a:extLst>
              <a:ext uri="{FF2B5EF4-FFF2-40B4-BE49-F238E27FC236}">
                <a16:creationId xmlns:a16="http://schemas.microsoft.com/office/drawing/2014/main" id="{C891D7FB-D25D-4161-B08B-4E02D27E21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2150" y="4195087"/>
            <a:ext cx="1038629" cy="1038629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A7F6F6C1-077E-48FE-8D83-ADF8F75A12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8362" y="1870541"/>
            <a:ext cx="1884841" cy="1277273"/>
          </a:xfrm>
          <a:prstGeom prst="rect">
            <a:avLst/>
          </a:prstGeom>
        </p:spPr>
      </p:pic>
      <p:pic>
        <p:nvPicPr>
          <p:cNvPr id="23" name="Picture 2" descr="Van het gas af | Vogelwijk Energiek">
            <a:extLst>
              <a:ext uri="{FF2B5EF4-FFF2-40B4-BE49-F238E27FC236}">
                <a16:creationId xmlns:a16="http://schemas.microsoft.com/office/drawing/2014/main" id="{81EDBC8F-CE92-49E9-A846-75DDFF5BDC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580"/>
          <a:stretch/>
        </p:blipFill>
        <p:spPr bwMode="auto">
          <a:xfrm>
            <a:off x="6320800" y="4255043"/>
            <a:ext cx="2823200" cy="894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https://tse1.mm.bing.net/th?id=OIP.qePN_DQn_5ASzwiQIP7BjgHaE8&amp;pid=Api">
            <a:extLst>
              <a:ext uri="{FF2B5EF4-FFF2-40B4-BE49-F238E27FC236}">
                <a16:creationId xmlns:a16="http://schemas.microsoft.com/office/drawing/2014/main" id="{73CE2610-4490-49B9-9CC6-95506C2E10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-122550"/>
            <a:ext cx="1584176" cy="1056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0D747AA0-FB22-427B-A83E-DEF1E242A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824" y="249492"/>
            <a:ext cx="5637312" cy="486054"/>
          </a:xfrm>
        </p:spPr>
        <p:txBody>
          <a:bodyPr/>
          <a:lstStyle/>
          <a:p>
            <a:pPr algn="l"/>
            <a:r>
              <a:rPr lang="nl-NL" sz="2000" dirty="0">
                <a:latin typeface="Calibri" pitchFamily="34" charset="0"/>
              </a:rPr>
              <a:t>1920 SVT LJ3 LA WE Van het GAS af</a:t>
            </a:r>
            <a:endParaRPr lang="nl-N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F7E8123-240F-4396-88D6-9D2D18096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401" y="755516"/>
            <a:ext cx="3997378" cy="7694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 </a:t>
            </a:r>
            <a:b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</a:br>
            <a:r>
              <a:rPr lang="nl-NL" sz="1100" dirty="0">
                <a:ea typeface="Calibri" pitchFamily="34" charset="0"/>
                <a:cs typeface="Arial" charset="0"/>
              </a:rPr>
              <a:t>Je kunt informatie verzamelen en analyseren.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Je kunt actuele vraagstukken koppelen aan de specialisatie Water en energie.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19BD043-5DF2-4BF2-9ECF-B19AEEC41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4959" y="1694033"/>
            <a:ext cx="3997378" cy="12772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Leerproduct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Een PowerPoint presentatie met daarin: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/>
              <a:t>Een uitwerking van de plannen van het kabinet (inhoudelijke uitwerking) rond de overgang van gas op andere energiesoorten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/>
              <a:t>Welke uitdagingen en problemen zijn er hierdoor?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/>
              <a:t>Welke oplossingsrichtingen zijn er?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/>
              <a:t>Inschatting van de meest kansrijke oplossingsrichting?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EE12FA5-8926-4522-BC35-19ECFB926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309" y="3140382"/>
            <a:ext cx="3997378" cy="16158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100" b="1" dirty="0" err="1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Leerpad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Raadpleeg de bronnen en ga op zoek naar ten minste 3 actuele artikelen.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Verwerk de informatie in een PowerPoint zoals hierboven beschreven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Ga op zoek naar oplossingsrichtingen.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Welke voor- en nadelen zijn er te vinden bij de oplossingsrichtingen.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Denk aan een bronvermelding.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	</a:t>
            </a:r>
            <a:endParaRPr lang="nl-NL" sz="1100" dirty="0">
              <a:ea typeface="Calibri" pitchFamily="34" charset="0"/>
              <a:cs typeface="Arial" charset="0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3452FA3-07E2-4554-A40A-2F779A4D7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2840" y="755516"/>
            <a:ext cx="3500438" cy="1446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Plaats je product in je portfolio en vraag om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Bekijk leerproducten van anderen in hun portfolio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/>
              <a:t>Deze opdracht maak je alleen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228594" indent="-228594" defTabSz="1219170" eaLnBrk="0" hangingPunct="0">
              <a:buFont typeface="Arial" pitchFamily="34" charset="0"/>
              <a:buChar char="•"/>
            </a:pPr>
            <a:r>
              <a:rPr lang="nl-NL" sz="110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Versie 1 07-03-2019 12:00</a:t>
            </a:r>
          </a:p>
          <a:p>
            <a:pPr marL="228594" indent="-228594" defTabSz="1219170" eaLnBrk="0" hangingPunct="0">
              <a:buFont typeface="Arial" pitchFamily="34" charset="0"/>
              <a:buChar char="•"/>
            </a:pPr>
            <a:r>
              <a:rPr lang="nl-NL" sz="110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Versie 2 13-03-mkkkkkj2019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144D73D-50C2-482F-8A5A-525A4D56D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8540" y="2346765"/>
            <a:ext cx="3507254" cy="6001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Water &amp; Energie lessen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Projecturen </a:t>
            </a: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6CFE0C57-0BDA-4A32-A583-8161DC76B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5356" y="3075806"/>
            <a:ext cx="3500438" cy="9387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Bronnen</a:t>
            </a:r>
          </a:p>
          <a:p>
            <a:pPr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Behandelde lesstof, wikiwijs</a:t>
            </a:r>
          </a:p>
          <a:p>
            <a:pPr>
              <a:defRPr/>
            </a:pPr>
            <a:r>
              <a:rPr lang="nl-NL" sz="1100" dirty="0">
                <a:ea typeface="Calibri" pitchFamily="34" charset="0"/>
                <a:cs typeface="Arial" charset="0"/>
                <a:hlinkClick r:id="rId6"/>
              </a:rPr>
              <a:t>https://www.sdgnederland.nl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r>
              <a:rPr lang="nl-NL" sz="1100" dirty="0">
                <a:hlinkClick r:id="rId7"/>
              </a:rPr>
              <a:t>https://www.rivm.nl/onderwerpen/energietransitie</a:t>
            </a:r>
            <a:endParaRPr lang="nl-NL" sz="1100" dirty="0"/>
          </a:p>
          <a:p>
            <a:r>
              <a:rPr lang="nl-NL" sz="1100" dirty="0">
                <a:hlinkClick r:id="rId8"/>
              </a:rPr>
              <a:t>https://themasites.pbl.nl/energietransitie/</a:t>
            </a:r>
            <a:r>
              <a:rPr lang="nl-NL" sz="1100" dirty="0">
                <a:ea typeface="Calibri" pitchFamily="34" charset="0"/>
                <a:cs typeface="Arial" charset="0"/>
              </a:rPr>
              <a:t> 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BC289EC5-B13D-4A96-9A98-58C714ABF06E}"/>
              </a:ext>
            </a:extLst>
          </p:cNvPr>
          <p:cNvSpPr/>
          <p:nvPr/>
        </p:nvSpPr>
        <p:spPr>
          <a:xfrm>
            <a:off x="508001" y="6667510"/>
            <a:ext cx="8636000" cy="206851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17" name="Afbeelding 16">
            <a:extLst>
              <a:ext uri="{FF2B5EF4-FFF2-40B4-BE49-F238E27FC236}">
                <a16:creationId xmlns:a16="http://schemas.microsoft.com/office/drawing/2014/main" id="{9F922889-98C0-4193-AC4C-CED1FC43F644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/>
          <a:srcRect l="21805" r="10840"/>
          <a:stretch/>
        </p:blipFill>
        <p:spPr>
          <a:xfrm>
            <a:off x="617558" y="755516"/>
            <a:ext cx="299335" cy="412425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2F91B12D-0F70-4012-B053-B78A8194F1BF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35580" y="2063583"/>
            <a:ext cx="263290" cy="321303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FFC86146-A0AC-47EC-8804-7077B4CA5473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50610" y="3612414"/>
            <a:ext cx="266283" cy="416301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FDABDC2A-32B0-4C18-BF8E-B7F0B7ED08F1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055563" y="980728"/>
            <a:ext cx="385812" cy="263054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91E2698E-D901-4892-B0D7-C5154D24F3DA}"/>
              </a:ext>
            </a:extLst>
          </p:cNvPr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5142150" y="3289066"/>
            <a:ext cx="299225" cy="290796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E29EC724-7782-4232-B73A-65959D21180A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print"/>
          <a:srcRect l="17050" t="33024" r="61669" b="30375"/>
          <a:stretch/>
        </p:blipFill>
        <p:spPr>
          <a:xfrm>
            <a:off x="5113774" y="2612812"/>
            <a:ext cx="269390" cy="260485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2AFA7608-AB41-403F-B8E4-921213605E27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7" y="4254896"/>
            <a:ext cx="815429" cy="81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67841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gemene powerpoint Sterk Merk 2014-2015.pptx" id="{00CBBA46-BF44-41D2-ACA5-835B31DC845C}" vid="{90BE0B73-40E1-4A2C-AA6C-067AE43913A1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A504644-8CF7-4750-8E83-22681CA3C6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ECA5788-46BD-4EAF-9B07-10F7B80444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EC702F6-C200-4462-A920-B33705F7DC7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209</Words>
  <Application>Microsoft Office PowerPoint</Application>
  <PresentationFormat>Diavoorstelling (16:9)</PresentationFormat>
  <Paragraphs>30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1920 SVT LJ3 LA WE Van het GAS af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Stijn Weijermars</dc:creator>
  <cp:lastModifiedBy>Stijn Weijermars</cp:lastModifiedBy>
  <cp:revision>2</cp:revision>
  <dcterms:created xsi:type="dcterms:W3CDTF">2020-02-20T13:56:53Z</dcterms:created>
  <dcterms:modified xsi:type="dcterms:W3CDTF">2020-02-21T07:38:15Z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